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dirty="0"/>
              <a:pPr/>
              <a:t>6/7/2021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dirty="0"/>
              <a:pPr/>
              <a:t>6/7/2021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6/7/2021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4567-0DE4-3F47-BF90-CB84690072F9}" type="datetimeFigureOut">
              <a:rPr lang="en-US" dirty="0"/>
              <a:pPr/>
              <a:t>6/7/2021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dirty="0"/>
              <a:pPr/>
              <a:t>6/7/2021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dirty="0"/>
              <a:pPr/>
              <a:t>6/7/2021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dirty="0"/>
              <a:pPr/>
              <a:t>6/7/2021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6/7/2021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dirty="0"/>
              <a:pPr/>
              <a:t>6/7/2021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dirty="0"/>
              <a:pPr/>
              <a:t>6/7/2021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dirty="0"/>
              <a:pPr/>
              <a:t>6/7/2021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dirty="0"/>
              <a:pPr/>
              <a:t>6/7/2021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dirty="0"/>
              <a:pPr/>
              <a:t>6/7/2021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8C79C5D-2A6F-F04D-97DA-BEF2467B64E4}" type="datetimeFigureOut">
              <a:rPr lang="en-US" dirty="0"/>
              <a:pPr/>
              <a:t>6/7/2021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 dirty="0"/>
              <a:pPr/>
              <a:t>6/7/2021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3" r:id="rId9"/>
    <p:sldLayoutId id="2147483657" r:id="rId10"/>
    <p:sldLayoutId id="2147483666" r:id="rId11"/>
    <p:sldLayoutId id="2147483661" r:id="rId12"/>
    <p:sldLayoutId id="2147483658" r:id="rId13"/>
    <p:sldLayoutId id="2147483659" r:id="rId1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01FFAB1-0066-43CF-9CC6-7CED3B7723C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MX" sz="32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Conocimientos de Temas Políticos</a:t>
            </a:r>
            <a:br>
              <a:rPr lang="es-P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s-PE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44B0F71-8FEA-452C-899A-F210C1974FC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MX" dirty="0"/>
              <a:t>Nicole Enriquez Barbaran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38705763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CD41D1-89FA-452E-9BAE-995C108A8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sz="2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Impacto actual</a:t>
            </a:r>
            <a:endParaRPr lang="es-PE" sz="5400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22C73BE-6FF3-416F-A140-9D9076EA00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Hace 4 meses, </a:t>
            </a:r>
            <a:r>
              <a:rPr lang="es-PE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En ocho días el Perú tuvo tres presidentes y en seis meses ha cambiado cinco gabinetes. Todo ello ocurre en medio de la lucha contra la pandemia del COVID-19 </a:t>
            </a:r>
          </a:p>
          <a:p>
            <a:r>
              <a:rPr lang="es-PE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Tomemos en cuenta el llamado del papa Francisco en su última encíclica Fratelli </a:t>
            </a:r>
            <a:r>
              <a:rPr lang="es-PE" sz="18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tutti</a:t>
            </a:r>
            <a:r>
              <a:rPr lang="es-PE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 “La buena política busca caminos de construcción de comunidades en los distintos niveles de la vida social, en orden a reequilibrar y reorientar la globalización para evitar sus efectos disgregantes” (FT, 182).</a:t>
            </a:r>
          </a:p>
          <a:p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18347633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09958A-05A5-4A21-9A4C-2EB9D28CB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¿Cuál es potencial impacto de estos temas en el desempeño de la carrera de Ingeniera de Sistemas Computacionales?</a:t>
            </a:r>
            <a:br>
              <a:rPr lang="es-P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1702387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744E030-E111-49FC-9946-44B7CC7F2A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MX" sz="2800" dirty="0"/>
              <a:t>CASO</a:t>
            </a:r>
            <a:endParaRPr lang="es-PE" sz="2800" dirty="0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3E46EECD-C570-44FE-BEBB-C78B1BAB8E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67274" y="1052849"/>
            <a:ext cx="6251575" cy="3516510"/>
          </a:xfrm>
          <a:prstGeom prst="rect">
            <a:avLst/>
          </a:prstGeom>
        </p:spPr>
      </p:pic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7F6BAB79-2F5C-4518-827B-8D9D317FC538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/>
              <a:t>Keiko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/>
              <a:t>Castillo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/>
              <a:t>Dólar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12362570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78885D-695C-4DBC-922F-62FED28A354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MX" sz="32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Conocimientos de Temas Económicos</a:t>
            </a:r>
            <a:endParaRPr lang="es-PE" sz="3200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F5D4922-0B46-4FE7-9100-59FCE69BC92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MX" dirty="0" err="1"/>
              <a:t>Fabrizio</a:t>
            </a:r>
            <a:r>
              <a:rPr lang="es-MX" dirty="0"/>
              <a:t> Vallejo Reyna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10863467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9B7357-F28A-43EA-B25A-38EF0BDC6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sz="40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Impacto actual</a:t>
            </a:r>
            <a:endParaRPr lang="es-PE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576B065-4E89-4262-BBB6-1C80B23C7743}"/>
              </a:ext>
            </a:extLst>
          </p:cNvPr>
          <p:cNvSpPr txBox="1">
            <a:spLocks/>
          </p:cNvSpPr>
          <p:nvPr/>
        </p:nvSpPr>
        <p:spPr>
          <a:xfrm>
            <a:off x="818712" y="2222287"/>
            <a:ext cx="10554574" cy="1049419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dirty="0">
                <a:latin typeface="Arial" panose="020B0604020202020204" pitchFamily="34" charset="0"/>
                <a:ea typeface="Calibri" panose="020F0502020204030204" pitchFamily="34" charset="0"/>
              </a:rPr>
              <a:t>Sin el conocimiento sobre la economía una sociedad no podría desarrollarse ya que no podría gestionar sus recursos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5696569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D2B642-519A-4E2A-B98D-59C7FDC2F7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sz="24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¿Cuál es potencial impacto de estos temas en el desempeño de la carrera de Ingeniera de Sistemas Computacionales?</a:t>
            </a:r>
            <a:endParaRPr lang="es-PE" sz="2400" dirty="0"/>
          </a:p>
        </p:txBody>
      </p:sp>
    </p:spTree>
    <p:extLst>
      <p:ext uri="{BB962C8B-B14F-4D97-AF65-F5344CB8AC3E}">
        <p14:creationId xmlns:p14="http://schemas.microsoft.com/office/powerpoint/2010/main" val="25160679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4F406E-C603-4F82-9E7D-10A98DA3C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MX" dirty="0"/>
              <a:t>Caso</a:t>
            </a:r>
            <a:endParaRPr lang="es-PE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56D5878-AD03-4013-9DFE-A9555871C0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Devaluación de la moneda peruana</a:t>
            </a:r>
            <a:endParaRPr lang="es-PE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4A36192A-1572-4437-91EF-CBDA299A23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93" t="22837" r="76298" b="53853"/>
          <a:stretch/>
        </p:blipFill>
        <p:spPr>
          <a:xfrm>
            <a:off x="7120592" y="2058526"/>
            <a:ext cx="5071408" cy="1666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20635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8664B0"/>
      </a:accent1>
      <a:accent2>
        <a:srgbClr val="D75BCD"/>
      </a:accent2>
      <a:accent3>
        <a:srgbClr val="E54D86"/>
      </a:accent3>
      <a:accent4>
        <a:srgbClr val="DE4547"/>
      </a:accent4>
      <a:accent5>
        <a:srgbClr val="F16E40"/>
      </a:accent5>
      <a:accent6>
        <a:srgbClr val="EB9C5A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7AF46513-5B0D-4B03-9323-32F3F0BFC9D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TM03457503[[fn=Citable]]</Template>
  <TotalTime>11</TotalTime>
  <Words>175</Words>
  <Application>Microsoft Office PowerPoint</Application>
  <PresentationFormat>Panorámica</PresentationFormat>
  <Paragraphs>17</Paragraphs>
  <Slides>8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</vt:i4>
      </vt:variant>
    </vt:vector>
  </HeadingPairs>
  <TitlesOfParts>
    <vt:vector size="13" baseType="lpstr">
      <vt:lpstr>Arial</vt:lpstr>
      <vt:lpstr>Calibri</vt:lpstr>
      <vt:lpstr>Century Gothic</vt:lpstr>
      <vt:lpstr>Wingdings 2</vt:lpstr>
      <vt:lpstr>Citable</vt:lpstr>
      <vt:lpstr>Conocimientos de Temas Políticos </vt:lpstr>
      <vt:lpstr>Impacto actual</vt:lpstr>
      <vt:lpstr>¿Cuál es potencial impacto de estos temas en el desempeño de la carrera de Ingeniera de Sistemas Computacionales? </vt:lpstr>
      <vt:lpstr>CASO</vt:lpstr>
      <vt:lpstr>Conocimientos de Temas Económicos</vt:lpstr>
      <vt:lpstr>Impacto actual</vt:lpstr>
      <vt:lpstr>¿Cuál es potencial impacto de estos temas en el desempeño de la carrera de Ingeniera de Sistemas Computacionales?</vt:lpstr>
      <vt:lpstr>Caso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Conocimientos de Temas Políticos </dc:title>
  <dc:creator>nicole enriquez  barbaran</dc:creator>
  <cp:lastModifiedBy>nicole enriquez  barbaran</cp:lastModifiedBy>
  <cp:revision>2</cp:revision>
  <dcterms:created xsi:type="dcterms:W3CDTF">2021-06-08T02:43:41Z</dcterms:created>
  <dcterms:modified xsi:type="dcterms:W3CDTF">2021-06-08T02:55:03Z</dcterms:modified>
</cp:coreProperties>
</file>